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23AE-7EB7-4114-A290-BD7962E9BDC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800-76A1-49BB-A53B-81370B65F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8010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23AE-7EB7-4114-A290-BD7962E9BDC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800-76A1-49BB-A53B-81370B65F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116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23AE-7EB7-4114-A290-BD7962E9BDC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800-76A1-49BB-A53B-81370B65F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503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23AE-7EB7-4114-A290-BD7962E9BDC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800-76A1-49BB-A53B-81370B65F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7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23AE-7EB7-4114-A290-BD7962E9BDC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800-76A1-49BB-A53B-81370B65F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0200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23AE-7EB7-4114-A290-BD7962E9BDC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800-76A1-49BB-A53B-81370B65F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3093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23AE-7EB7-4114-A290-BD7962E9BDC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800-76A1-49BB-A53B-81370B65F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733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23AE-7EB7-4114-A290-BD7962E9BDC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800-76A1-49BB-A53B-81370B65F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048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23AE-7EB7-4114-A290-BD7962E9BDC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800-76A1-49BB-A53B-81370B65F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500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23AE-7EB7-4114-A290-BD7962E9BDC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800-76A1-49BB-A53B-81370B65F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3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23AE-7EB7-4114-A290-BD7962E9BDC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2C800-76A1-49BB-A53B-81370B65F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6887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F23AE-7EB7-4114-A290-BD7962E9BDC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2C800-76A1-49BB-A53B-81370B65F1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907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REFERENTE AP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dirty="0" smtClean="0"/>
              <a:t>1.Ao </a:t>
            </a:r>
            <a:r>
              <a:rPr lang="pt-BR" dirty="0"/>
              <a:t>visitarem a Índia em 1912, o casal de sociólogos ingleses, Beatriz e Sidney </a:t>
            </a:r>
            <a:r>
              <a:rPr lang="pt-BR" dirty="0" err="1"/>
              <a:t>Webb</a:t>
            </a:r>
            <a:r>
              <a:rPr lang="pt-BR" dirty="0"/>
              <a:t>, afirmaram:</a:t>
            </a:r>
          </a:p>
          <a:p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“</a:t>
            </a:r>
            <a:r>
              <a:rPr lang="pt-BR" dirty="0"/>
              <a:t>Igualmente claro é que o indiano às vezes é um trabalhador excepcionalmente relutante </a:t>
            </a:r>
            <a:r>
              <a:rPr lang="pt-BR" i="1" dirty="0"/>
              <a:t>para suar</a:t>
            </a:r>
            <a:r>
              <a:rPr lang="pt-BR" dirty="0"/>
              <a:t>. Ele não se importa muito com o que ganha. Prefere quase definhar de fome do que trabalhar</a:t>
            </a:r>
            <a:r>
              <a:rPr lang="pt-BR" i="1" dirty="0"/>
              <a:t> </a:t>
            </a:r>
            <a:r>
              <a:rPr lang="pt-BR" dirty="0"/>
              <a:t>demais. Por mais baixo que seja seu nível de vida, seu nível de trabalho é ainda menor – pelo</a:t>
            </a:r>
            <a:r>
              <a:rPr lang="pt-BR" i="1" dirty="0"/>
              <a:t> </a:t>
            </a:r>
            <a:r>
              <a:rPr lang="pt-BR" dirty="0"/>
              <a:t>menos quando está trabalhando para um patrão que não lhe agrada. E suas irregularidades são</a:t>
            </a:r>
            <a:r>
              <a:rPr lang="pt-BR" i="1" dirty="0"/>
              <a:t> </a:t>
            </a:r>
            <a:r>
              <a:rPr lang="pt-BR" dirty="0"/>
              <a:t>impressionantes!”</a:t>
            </a:r>
          </a:p>
          <a:p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(</a:t>
            </a:r>
            <a:r>
              <a:rPr lang="pt-BR" dirty="0"/>
              <a:t>Beatriz e Sidney </a:t>
            </a:r>
            <a:r>
              <a:rPr lang="pt-BR" dirty="0" err="1"/>
              <a:t>Webb</a:t>
            </a:r>
            <a:r>
              <a:rPr lang="pt-BR" dirty="0"/>
              <a:t>, 1912. Apud: Said, Edward. </a:t>
            </a:r>
            <a:r>
              <a:rPr lang="pt-BR" i="1" dirty="0"/>
              <a:t>Cultura &amp; Imperialismo</a:t>
            </a:r>
            <a:r>
              <a:rPr lang="pt-BR" dirty="0"/>
              <a:t>. São Paulo: Companhia das Letras, 1995, p. 259).</a:t>
            </a:r>
          </a:p>
          <a:p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a</a:t>
            </a:r>
            <a:r>
              <a:rPr lang="pt-BR" dirty="0"/>
              <a:t>) Indique duas razões para a luta pela independência da Índia em 1947;</a:t>
            </a:r>
          </a:p>
          <a:p>
            <a:r>
              <a:rPr lang="pt-BR" dirty="0"/>
              <a:t>b) Analise a utilização do trabalho como forma de resistência no processo de independência indiano.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5908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2.À </a:t>
            </a:r>
            <a:r>
              <a:rPr lang="pt-BR" dirty="0"/>
              <a:t>meia-noite de 15 de agosto de 1947, quando </a:t>
            </a:r>
            <a:r>
              <a:rPr lang="pt-BR" dirty="0" err="1"/>
              <a:t>Nehru</a:t>
            </a:r>
            <a:r>
              <a:rPr lang="pt-BR" dirty="0"/>
              <a:t> anunciava ao mundo uma Índia independente, trens carregados de hindus e muçulmanos, que associavam a religião às causas de uma ou outra comunidade, cruzavam a fronteira entre a Índia e o novo Paquistão, em uma das mais cruéis guerras civis do século XX. Gandhi, profundamente comovido, começava um novo jejum, tentando a conciliação. Mais tarde, já alcançada a Independência, foram as diferenças entre hindus e muçulmanos que levaram </a:t>
            </a:r>
            <a:r>
              <a:rPr lang="pt-BR" dirty="0" err="1"/>
              <a:t>Nehru</a:t>
            </a:r>
            <a:r>
              <a:rPr lang="pt-BR" dirty="0"/>
              <a:t>, primeiro-ministro da Índia, a separar religião e Estado, para que as minorias religiosas, como os muçulmanos, não fossem vitimadas pela maioria hindu.   </a:t>
            </a:r>
          </a:p>
          <a:p>
            <a:r>
              <a:rPr lang="pt-BR" dirty="0"/>
              <a:t>           </a:t>
            </a:r>
            <a:br>
              <a:rPr lang="pt-BR" dirty="0"/>
            </a:br>
            <a:r>
              <a:rPr lang="pt-BR" dirty="0" smtClean="0"/>
              <a:t>a</a:t>
            </a:r>
            <a:r>
              <a:rPr lang="pt-BR" dirty="0"/>
              <a:t>) De acordo com o texto, que razões levaram </a:t>
            </a:r>
            <a:r>
              <a:rPr lang="pt-BR" dirty="0" err="1"/>
              <a:t>Nehru</a:t>
            </a:r>
            <a:r>
              <a:rPr lang="pt-BR" dirty="0"/>
              <a:t> a separar religião e Estado, após a Independência da Índia?</a:t>
            </a:r>
          </a:p>
          <a:p>
            <a:r>
              <a:rPr lang="pt-BR" dirty="0"/>
              <a:t>b) Quais os métodos empregados por Gandhi na luta contra o domínio inglês na Índia?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3395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Guerra do Vietnã opôs o norte ao sul do país e contou, entre 1961 e 1973, com participação direta dos Estados Unidos. Relacione esta guerra com a:</a:t>
            </a:r>
          </a:p>
          <a:p>
            <a:r>
              <a:rPr lang="pt-BR" dirty="0"/>
              <a:t>a) Descolonização da Ásia.</a:t>
            </a:r>
          </a:p>
          <a:p>
            <a:r>
              <a:rPr lang="pt-BR" dirty="0"/>
              <a:t>b) Guerra Fria.</a:t>
            </a:r>
          </a:p>
          <a:p>
            <a:r>
              <a:rPr lang="pt-BR"/>
              <a:t>  </a:t>
            </a:r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6371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185</Words>
  <Application>Microsoft Office PowerPoint</Application>
  <PresentationFormat>Apresentação na tela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EXERCÍCIO REFERENTE AP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 REFERENTE AP</dc:title>
  <dc:creator>Pessoal</dc:creator>
  <cp:lastModifiedBy>Pessoal</cp:lastModifiedBy>
  <cp:revision>2</cp:revision>
  <dcterms:created xsi:type="dcterms:W3CDTF">2019-09-18T01:01:23Z</dcterms:created>
  <dcterms:modified xsi:type="dcterms:W3CDTF">2019-09-18T01:25:09Z</dcterms:modified>
</cp:coreProperties>
</file>